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8A9698E-AA98-424F-B10D-3A27C24489B9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2047E5A-B52A-4BF7-AD4E-8E0D9710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23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C816BF-54B6-E1B9-94F7-1B69FC9C2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C8C0E7B-D5FA-0C21-76EF-264E89CA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913696E-8FB4-145F-7647-8595306B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F0D8F08-0D26-3029-427D-7D01B0B5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7C37C7E-3C68-C572-9ADC-C59E5494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134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BA5B08-9A51-8473-3D27-AB3ED3B8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1E5C1B6-B83B-6689-0149-5A74E18E3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5A3088-B05F-A4C7-3AB3-E923A648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781DC66-CC7B-DCC7-6F94-7ED6AFDC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1A9B36C-E65E-BEF1-B728-114F576B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57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5155A49-18AF-E67E-0BF3-7BF7853CB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B2CE80E-0633-D984-1CCB-7F6550469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4FDA64C-7DD3-4B0A-3328-7244B4CF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CC8354-68DA-E936-3812-FD89CF0B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8A53664-224A-6262-E2A3-F2960145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009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281C4F-AFA9-C75E-2CAC-0DDA013F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4A1E49-F75C-6836-9152-3A89A8329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ACB72A-21A3-1DAF-5A4A-C51A048A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2D720C8-C9CC-4566-2DA4-3740EC63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5A63B0-23CB-5CF2-5932-EC45DF8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780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5326A5-B236-A7D7-9E40-DA18BEC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073F2B-219B-BE31-4C56-5F59D7D1F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9BEA3A7-F4A4-C933-CE70-481CA4AE1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28435AD-E439-081D-C629-D4E790FE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2BF544-DD04-5134-5480-AEA14C63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484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9075292-CF49-D1CB-925C-FD975A1A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C82BC8-3493-D663-4446-5E274AC09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8406D28-A498-A505-B1CF-D8FA14BBE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F036505-D9E6-831D-413C-9EDE0C93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BAABA2A-16CB-147F-1BCF-BFB28483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BE7E4A6-77B3-6AE8-FC8E-F79EC533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112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F573C-5866-9FF5-65EC-B11713C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4CA5D2D-0C34-4C38-4F7B-12E237221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63C81A0-6656-46DA-22BC-14C650D65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37656E2-3303-DF75-7AB6-07341869F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9CDF5D0-DDB9-60B3-9D82-47BA95F0E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92EEBF5-BF53-5C6E-AD01-5C27DC48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168F337-8BED-6DFE-5288-2497C7A4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075851D-30EE-5B7E-B999-7DBED5D5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2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F8304-6453-0C43-FA59-98804726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788B59-1E4F-103C-C5E2-D733A4B0E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3F8F8CD-0930-6F7B-4B84-0B983BF8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0627EA4-0621-3C8F-50BA-DB5B2D48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257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648DD7E-E32E-ABD7-8DCD-61F0DEAD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3ED1A68-E4A8-F210-08BA-543106B3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8594EC-7FE6-1D92-2972-798B9184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482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ADB601-E1C6-BD68-C11F-D26E961D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4EAC82-FAAA-06D2-8BE9-1CD383B9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AAE688-6019-4013-0412-D59D08A90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425D4CE-38DB-EF00-5AE1-C21F6ECD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309E091-700E-B0C5-0071-59545FAD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54E638D-E7F6-9657-F1FD-8EEF9955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340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D10D3CD-BC24-1CD0-8277-F1D9C6FD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B662E61-3F3F-A5A4-3A78-CEF416872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8C06B4C-DFE3-E20F-19A5-49F1525F1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0F3DCCF-5137-BB99-ADDF-FCC42D6B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468CD7E-5B90-3428-4E0C-685F227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D8D3432-633E-21A0-58DC-63A75CB0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15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1E5C689-DD4E-5850-5D8E-F2696ED6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DF28528-B0D2-D5DE-A031-13D88342A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D7B68FA-2E53-3EDC-3A1E-C4355E52E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259CD-5DB9-4DD9-8B77-EBDAFF394520}" type="datetimeFigureOut">
              <a:rPr lang="he-IL" smtClean="0"/>
              <a:t>ט'/טבת/תשפ"ג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1401E4A-FB1B-E0A7-A2C8-8DED0978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0A3ECBE-3F92-053E-90F0-21F2A8DA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5F7E2-DD87-4A11-952E-77B17A9EDDE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8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12" Type="http://schemas.openxmlformats.org/officeDocument/2006/relationships/image" Target="../media/image9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gif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,108 Rock And Roll Stage Illustrations &amp; Clip Art - iStock">
            <a:extLst>
              <a:ext uri="{FF2B5EF4-FFF2-40B4-BE49-F238E27FC236}">
                <a16:creationId xmlns:a16="http://schemas.microsoft.com/office/drawing/2014/main" id="{455815C6-9D22-5455-439A-F9599267E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4"/>
          <a:stretch/>
        </p:blipFill>
        <p:spPr bwMode="auto">
          <a:xfrm>
            <a:off x="419099" y="419100"/>
            <a:ext cx="7867651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D73713DD-44D0-781B-A4E8-B97570EF947A}"/>
              </a:ext>
            </a:extLst>
          </p:cNvPr>
          <p:cNvSpPr/>
          <p:nvPr/>
        </p:nvSpPr>
        <p:spPr>
          <a:xfrm>
            <a:off x="8534400" y="333375"/>
            <a:ext cx="3581400" cy="608647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93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64B4C4F1-9F67-50F3-8134-3D4DE1401C16}"/>
              </a:ext>
            </a:extLst>
          </p:cNvPr>
          <p:cNvSpPr/>
          <p:nvPr/>
        </p:nvSpPr>
        <p:spPr>
          <a:xfrm>
            <a:off x="419100" y="400050"/>
            <a:ext cx="7867650" cy="6019800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E768850-37CC-B92D-EF9F-ED0A4E7EE48E}"/>
              </a:ext>
            </a:extLst>
          </p:cNvPr>
          <p:cNvSpPr txBox="1"/>
          <p:nvPr/>
        </p:nvSpPr>
        <p:spPr>
          <a:xfrm>
            <a:off x="8858250" y="1047750"/>
            <a:ext cx="3057525" cy="40011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he-IL" sz="2000" b="1" dirty="0"/>
              <a:t>שם: גלעד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C24017F-A73A-E703-CAD3-8B54449B3AB0}"/>
              </a:ext>
            </a:extLst>
          </p:cNvPr>
          <p:cNvSpPr txBox="1"/>
          <p:nvPr/>
        </p:nvSpPr>
        <p:spPr>
          <a:xfrm>
            <a:off x="8858250" y="1733670"/>
            <a:ext cx="3057525" cy="40011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he-IL" sz="2000" b="1" dirty="0"/>
              <a:t>ניקוד: 50 נק'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D4F0E12-B43C-BAE6-3709-976F4CC766D6}"/>
              </a:ext>
            </a:extLst>
          </p:cNvPr>
          <p:cNvSpPr txBox="1"/>
          <p:nvPr/>
        </p:nvSpPr>
        <p:spPr>
          <a:xfrm>
            <a:off x="8858250" y="2419590"/>
            <a:ext cx="3057525" cy="40011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he-IL" sz="2000" b="1" dirty="0"/>
              <a:t>שם השיר: פנתרה</a:t>
            </a:r>
            <a:r>
              <a:rPr lang="en-US" sz="2000" b="1" dirty="0"/>
              <a:t>-</a:t>
            </a:r>
            <a:r>
              <a:rPr lang="he-IL" sz="2000" b="1" dirty="0" err="1"/>
              <a:t>נ.קירל</a:t>
            </a:r>
            <a:endParaRPr lang="he-IL" sz="2000" b="1" dirty="0"/>
          </a:p>
        </p:txBody>
      </p:sp>
      <p:pic>
        <p:nvPicPr>
          <p:cNvPr id="1028" name="Picture 4" descr="Boy Dancing Fad | 3D Animated Clipart for PowerPoint - PresenterMedia.com">
            <a:extLst>
              <a:ext uri="{FF2B5EF4-FFF2-40B4-BE49-F238E27FC236}">
                <a16:creationId xmlns:a16="http://schemas.microsoft.com/office/drawing/2014/main" id="{F1DDD0C5-681F-4295-DE6C-9F6F0835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85" y="3200599"/>
            <a:ext cx="2952390" cy="2952390"/>
          </a:xfrm>
          <a:prstGeom prst="rect">
            <a:avLst/>
          </a:prstGeom>
          <a:noFill/>
          <a:ln w="60325">
            <a:solidFill>
              <a:schemeClr val="accent1">
                <a:shade val="50000"/>
              </a:schemeClr>
            </a:solidFill>
          </a:ln>
        </p:spPr>
      </p:pic>
      <p:pic>
        <p:nvPicPr>
          <p:cNvPr id="1030" name="Picture 6" descr="Why-of-course-you-can GIFs - Get the best GIF on GIPHY">
            <a:extLst>
              <a:ext uri="{FF2B5EF4-FFF2-40B4-BE49-F238E27FC236}">
                <a16:creationId xmlns:a16="http://schemas.microsoft.com/office/drawing/2014/main" id="{30A9838E-E170-1328-260D-BC77C8918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25600" b="14769"/>
          <a:stretch/>
        </p:blipFill>
        <p:spPr bwMode="auto">
          <a:xfrm>
            <a:off x="10166061" y="3164035"/>
            <a:ext cx="843684" cy="87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תמונה 22" descr="תמונה שמכילה מוסיקה, גיטרה, מנדולינה&#10;&#10;התיאור נוצר באופן אוטומטי">
            <a:extLst>
              <a:ext uri="{FF2B5EF4-FFF2-40B4-BE49-F238E27FC236}">
                <a16:creationId xmlns:a16="http://schemas.microsoft.com/office/drawing/2014/main" id="{98B593B4-6457-2DA3-94E7-AA2915CF7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1" t="20167" r="48250" b="66155"/>
          <a:stretch/>
        </p:blipFill>
        <p:spPr>
          <a:xfrm rot="16200000">
            <a:off x="3386910" y="3743185"/>
            <a:ext cx="1117600" cy="3412771"/>
          </a:xfrm>
          <a:prstGeom prst="rect">
            <a:avLst/>
          </a:prstGeom>
        </p:spPr>
      </p:pic>
      <p:pic>
        <p:nvPicPr>
          <p:cNvPr id="27" name="תמונה 26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C16F488C-AC53-1018-B227-ADB272911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5231" y="1834260"/>
            <a:ext cx="785385" cy="785385"/>
          </a:xfrm>
          <a:prstGeom prst="rect">
            <a:avLst/>
          </a:prstGeom>
        </p:spPr>
      </p:pic>
      <p:pic>
        <p:nvPicPr>
          <p:cNvPr id="30" name="תמונה 29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EEFB81F1-89FD-C299-9D9D-C6D40AC29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33810" y="6858000"/>
            <a:ext cx="843112" cy="843112"/>
          </a:xfrm>
          <a:prstGeom prst="rect">
            <a:avLst/>
          </a:prstGeom>
        </p:spPr>
      </p:pic>
      <p:pic>
        <p:nvPicPr>
          <p:cNvPr id="31" name="תמונה 30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6229F17E-D1B2-8EFB-AD9C-F048A712C8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5231" y="6919197"/>
            <a:ext cx="843112" cy="843112"/>
          </a:xfrm>
          <a:prstGeom prst="rect">
            <a:avLst/>
          </a:prstGeom>
        </p:spPr>
      </p:pic>
      <p:pic>
        <p:nvPicPr>
          <p:cNvPr id="32" name="תמונה 31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82564846-F025-AFB4-531E-2A6E1354C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462" y="7043294"/>
            <a:ext cx="843112" cy="843112"/>
          </a:xfrm>
          <a:prstGeom prst="rect">
            <a:avLst/>
          </a:prstGeom>
        </p:spPr>
      </p:pic>
      <p:pic>
        <p:nvPicPr>
          <p:cNvPr id="33" name="תמונה 32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A6C9F768-800A-AD96-1DB3-0C3CE49C82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74" y="7043294"/>
            <a:ext cx="843112" cy="843112"/>
          </a:xfrm>
          <a:prstGeom prst="rect">
            <a:avLst/>
          </a:prstGeom>
        </p:spPr>
      </p:pic>
      <p:pic>
        <p:nvPicPr>
          <p:cNvPr id="38" name="Joan Jett - I Love Rock 'n' Roll">
            <a:hlinkClick r:id="" action="ppaction://media"/>
            <a:extLst>
              <a:ext uri="{FF2B5EF4-FFF2-40B4-BE49-F238E27FC236}">
                <a16:creationId xmlns:a16="http://schemas.microsoft.com/office/drawing/2014/main" id="{EFDE74A8-0936-C002-C36F-36CD315C1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95670" y="6831448"/>
            <a:ext cx="487363" cy="487363"/>
          </a:xfrm>
          <a:prstGeom prst="rect">
            <a:avLst/>
          </a:prstGeom>
        </p:spPr>
      </p:pic>
      <p:sp>
        <p:nvSpPr>
          <p:cNvPr id="39" name="מלבן 38">
            <a:extLst>
              <a:ext uri="{FF2B5EF4-FFF2-40B4-BE49-F238E27FC236}">
                <a16:creationId xmlns:a16="http://schemas.microsoft.com/office/drawing/2014/main" id="{9A5B9CF6-EA5B-84E0-6C21-951FB3D630D6}"/>
              </a:ext>
            </a:extLst>
          </p:cNvPr>
          <p:cNvSpPr/>
          <p:nvPr/>
        </p:nvSpPr>
        <p:spPr>
          <a:xfrm>
            <a:off x="3231414" y="454572"/>
            <a:ext cx="34307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6600" b="1" i="1" u="sng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גיטר</a:t>
            </a:r>
            <a:r>
              <a:rPr lang="he-IL" sz="6600" b="1" i="1" u="sng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הירו</a:t>
            </a:r>
          </a:p>
        </p:txBody>
      </p:sp>
      <p:pic>
        <p:nvPicPr>
          <p:cNvPr id="1038" name="Picture 14" descr="גיטרה קלאסית ורודה Belmonti m5360 PINK מהיבואן | ענק הסאונד">
            <a:extLst>
              <a:ext uri="{FF2B5EF4-FFF2-40B4-BE49-F238E27FC236}">
                <a16:creationId xmlns:a16="http://schemas.microsoft.com/office/drawing/2014/main" id="{96031793-2A11-EA42-F2E3-126CF28A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54969">
            <a:off x="2236915" y="892828"/>
            <a:ext cx="4399043" cy="43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תמונה 24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EB63857E-6CE7-C2A3-13E1-A535153CB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19" y="1899021"/>
            <a:ext cx="785385" cy="785385"/>
          </a:xfrm>
          <a:prstGeom prst="rect">
            <a:avLst/>
          </a:prstGeom>
        </p:spPr>
      </p:pic>
      <p:pic>
        <p:nvPicPr>
          <p:cNvPr id="26" name="תמונה 25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C99589BB-7FE1-DD03-C6A2-766A04117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91537" y="1942624"/>
            <a:ext cx="785385" cy="785385"/>
          </a:xfrm>
          <a:prstGeom prst="rect">
            <a:avLst/>
          </a:prstGeom>
        </p:spPr>
      </p:pic>
      <p:pic>
        <p:nvPicPr>
          <p:cNvPr id="28" name="תמונה 27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C63BEE31-43CC-1001-CFC3-06BA268A1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8925" y="1899021"/>
            <a:ext cx="785385" cy="785385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F3626B7C-64AB-F793-8B87-CE62544D07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27" y="1572656"/>
            <a:ext cx="1410879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0938 -1.1261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5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0086 -1.1463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-573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59259E-6 L 0.00495 -1.12199 " pathEditMode="relative" rAng="0" ptsTypes="AA">
                                      <p:cBhvr>
                                        <p:cTn id="14" dur="6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5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3.7037E-7 L -0.00339 -0.74167 " pathEditMode="relative" rAng="0" ptsTypes="AA">
                                      <p:cBhvr>
                                        <p:cTn id="16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1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18</Words>
  <Application>Microsoft Office PowerPoint</Application>
  <PresentationFormat>מסך רחב</PresentationFormat>
  <Paragraphs>4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gilad iosef</dc:creator>
  <cp:lastModifiedBy> </cp:lastModifiedBy>
  <cp:revision>2</cp:revision>
  <dcterms:created xsi:type="dcterms:W3CDTF">2023-01-02T15:34:04Z</dcterms:created>
  <dcterms:modified xsi:type="dcterms:W3CDTF">2023-01-04T13:49:26Z</dcterms:modified>
</cp:coreProperties>
</file>